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cer.org/parent/php/PHP-c116.pdf" TargetMode="External"/><Relationship Id="rId3" Type="http://schemas.openxmlformats.org/officeDocument/2006/relationships/hyperlink" Target="http://autismnow.org/wp-content/uploads/2013/04/CurriculumForSelfAdvocates_r7.pdf" TargetMode="External"/><Relationship Id="rId7" Type="http://schemas.openxmlformats.org/officeDocument/2006/relationships/hyperlink" Target="http://www.osdaohio.org/training-materials/" TargetMode="External"/><Relationship Id="rId2" Type="http://schemas.openxmlformats.org/officeDocument/2006/relationships/hyperlink" Target="http://www.gmsav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hioemploymentfirst.org/up_doc/OSDA_EF_Leadership_Training_Part1.pdf" TargetMode="External"/><Relationship Id="rId5" Type="http://schemas.openxmlformats.org/officeDocument/2006/relationships/hyperlink" Target="http://www.osdaohio.org/advocacy/" TargetMode="External"/><Relationship Id="rId4" Type="http://schemas.openxmlformats.org/officeDocument/2006/relationships/hyperlink" Target="https://www.thearcofohio.org/advocacy-servic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00130" y="629346"/>
            <a:ext cx="7017488" cy="141558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your voice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399" y="2964932"/>
            <a:ext cx="8614756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are self-advocates who strive to be </a:t>
            </a:r>
            <a:r>
              <a:rPr lang="en-US" dirty="0" smtClean="0"/>
              <a:t>better</a:t>
            </a:r>
            <a:r>
              <a:rPr lang="en-US" dirty="0"/>
              <a:t>, to speak up and make a </a:t>
            </a:r>
            <a:r>
              <a:rPr lang="en-US" dirty="0" smtClean="0"/>
              <a:t>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believe in </a:t>
            </a:r>
            <a:r>
              <a:rPr lang="en-US" dirty="0" smtClean="0"/>
              <a:t>self-determination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want freedom to choose a meaningful life in the community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know the importance of our leadership role in the </a:t>
            </a:r>
            <a:r>
              <a:rPr lang="en-US" dirty="0" smtClean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support  the self-advocacy </a:t>
            </a:r>
            <a:r>
              <a:rPr lang="en-US" dirty="0" smtClean="0"/>
              <a:t>movement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tap into resources in ways that are life enhancing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are aware that people with disabilities can make a contribution to our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399" y="2072499"/>
            <a:ext cx="378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WHO WE ARE: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7" y="2395665"/>
            <a:ext cx="2286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69383" y="5546925"/>
            <a:ext cx="8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 Raise Your Voice meets the last Wednesday of every month at the SSA Office 5:30pm to 7:00pm 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If interested, call 740-622-2674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7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3868962" cy="889462"/>
          </a:xfrm>
        </p:spPr>
        <p:txBody>
          <a:bodyPr/>
          <a:lstStyle/>
          <a:p>
            <a:r>
              <a:rPr lang="en-US" dirty="0" smtClean="0"/>
              <a:t>What we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153" y="1271847"/>
            <a:ext cx="10648603" cy="52203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We have meetings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We attend conferences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We contribute to our community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We are members of the Ohio Self Determination Association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We use knowledge from Project STIR (Steps Toward Independence and Responsibility) Trainings to practice self-advocacy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By definition, </a:t>
            </a:r>
            <a:r>
              <a:rPr lang="en-US" dirty="0"/>
              <a:t>advocacy is the act or process of supporting a cause or </a:t>
            </a:r>
            <a:r>
              <a:rPr lang="en-US" dirty="0" smtClean="0"/>
              <a:t>proposal; the </a:t>
            </a:r>
            <a:r>
              <a:rPr lang="en-US" dirty="0"/>
              <a:t>act or process of </a:t>
            </a:r>
            <a:r>
              <a:rPr lang="en-US" dirty="0" smtClean="0"/>
              <a:t>advocating for something. You can </a:t>
            </a:r>
            <a:r>
              <a:rPr lang="en-US" dirty="0"/>
              <a:t>practice advocacy </a:t>
            </a:r>
            <a:r>
              <a:rPr lang="en-US" dirty="0" smtClean="0"/>
              <a:t>using a </a:t>
            </a:r>
            <a:r>
              <a:rPr lang="en-US" dirty="0"/>
              <a:t>direct approach </a:t>
            </a:r>
            <a:r>
              <a:rPr lang="en-US" dirty="0" smtClean="0"/>
              <a:t>to </a:t>
            </a:r>
            <a:r>
              <a:rPr lang="en-US" dirty="0"/>
              <a:t>influence </a:t>
            </a:r>
            <a:r>
              <a:rPr lang="en-US" dirty="0" smtClean="0"/>
              <a:t>decisions, but what </a:t>
            </a:r>
            <a:r>
              <a:rPr lang="en-US" dirty="0"/>
              <a:t>is </a:t>
            </a:r>
            <a:r>
              <a:rPr lang="en-US" b="1" dirty="0" smtClean="0"/>
              <a:t>Self-Advocacy</a:t>
            </a:r>
            <a:r>
              <a:rPr lang="en-US" dirty="0" smtClean="0"/>
              <a:t>?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AWARENESS-speaking up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yourself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by knowing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yourself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GET THE THINGS I  NEED/WANT-asking for what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need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KNOWING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RIGHTS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RESPONSIBILITIES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PROBLEM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SOLVING-negotiating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yourself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AVAILABLE RESOURCES-for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things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need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how we do it!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7338" y="1741336"/>
            <a:ext cx="3865417" cy="4164164"/>
          </a:xfrm>
        </p:spPr>
        <p:txBody>
          <a:bodyPr/>
          <a:lstStyle/>
          <a:p>
            <a:r>
              <a:rPr lang="en-US" dirty="0"/>
              <a:t>Step #1: </a:t>
            </a:r>
            <a:r>
              <a:rPr lang="en-US" dirty="0" smtClean="0"/>
              <a:t>SELF-AWARENESS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Arial Narrow" panose="020B0606020202030204" pitchFamily="34" charset="0"/>
              </a:rPr>
              <a:t>WHAT I LIKE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Arial Narrow" panose="020B0606020202030204" pitchFamily="34" charset="0"/>
              </a:rPr>
              <a:t>RECOGNIZING WHAT’S IMPORTANT TO ME AND FOR 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Arial Narrow" panose="020B0606020202030204" pitchFamily="34" charset="0"/>
              </a:rPr>
              <a:t>THINGS THAT MAKE ME SPECIAL</a:t>
            </a:r>
          </a:p>
          <a:p>
            <a:r>
              <a:rPr lang="en-US" dirty="0" smtClean="0"/>
              <a:t>Step </a:t>
            </a:r>
            <a:r>
              <a:rPr lang="en-US" dirty="0"/>
              <a:t>#2: </a:t>
            </a:r>
            <a:r>
              <a:rPr lang="en-US" dirty="0" smtClean="0"/>
              <a:t>KNOWING YOUR RIGHTS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WITH RIGHTS COME RESPONSIBILITIES</a:t>
            </a:r>
          </a:p>
          <a:p>
            <a:pPr>
              <a:lnSpc>
                <a:spcPct val="0"/>
              </a:lnSpc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Step #3: EFFECTIVE COMMUNICATION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KNOWING THE DIFFERENT STYLES OF COMMUNICATION :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-aggressive (losing control of yourself, demanding instead of requesting)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-assertive (feelings are expressed  and good working relationships established)</a:t>
            </a:r>
          </a:p>
          <a:p>
            <a:pPr>
              <a:spcBef>
                <a:spcPts val="0"/>
              </a:spcBef>
            </a:pPr>
            <a:r>
              <a:rPr lang="en-US" sz="1000" dirty="0">
                <a:latin typeface="Arial Narrow" panose="020B0606020202030204" pitchFamily="34" charset="0"/>
              </a:rPr>
              <a:t>-passive </a:t>
            </a:r>
            <a:r>
              <a:rPr lang="en-US" sz="1000" dirty="0" smtClean="0">
                <a:latin typeface="Arial Narrow" panose="020B0606020202030204" pitchFamily="34" charset="0"/>
              </a:rPr>
              <a:t>(puts </a:t>
            </a:r>
            <a:r>
              <a:rPr lang="en-US" sz="1000" dirty="0">
                <a:latin typeface="Arial Narrow" panose="020B0606020202030204" pitchFamily="34" charset="0"/>
              </a:rPr>
              <a:t>others in control of your </a:t>
            </a:r>
            <a:r>
              <a:rPr lang="en-US" sz="1000" dirty="0" smtClean="0">
                <a:latin typeface="Arial Narrow" panose="020B0606020202030204" pitchFamily="34" charset="0"/>
              </a:rPr>
              <a:t>life, takes away your self-determination)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dirty="0" smtClean="0"/>
              <a:t>Step #4: PROBLEM SOLVING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PRACTICE USING THE SPIRAL MODEL (Example to the left)</a:t>
            </a:r>
          </a:p>
          <a:p>
            <a:r>
              <a:rPr lang="en-US" dirty="0" smtClean="0"/>
              <a:t>Step# 5: WHO CAN HELP ME</a:t>
            </a:r>
          </a:p>
          <a:p>
            <a:pPr>
              <a:spcBef>
                <a:spcPts val="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WHEN I NEED HELP, WHO CAN I TRUST AND HOW CAN I CONNECT WITH  MY AVAILABLE RESOURCES</a:t>
            </a:r>
          </a:p>
          <a:p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07353461"/>
              </p:ext>
            </p:extLst>
          </p:nvPr>
        </p:nvGraphicFramePr>
        <p:xfrm>
          <a:off x="1627158" y="457200"/>
          <a:ext cx="459253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7158" y="457200"/>
                        <a:ext cx="4592534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0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856" y="592549"/>
            <a:ext cx="8045373" cy="742279"/>
          </a:xfrm>
        </p:spPr>
        <p:txBody>
          <a:bodyPr>
            <a:normAutofit/>
          </a:bodyPr>
          <a:lstStyle/>
          <a:p>
            <a:r>
              <a:rPr lang="en-US" dirty="0" smtClean="0"/>
              <a:t>Resources for Self-Advocates</a:t>
            </a:r>
          </a:p>
          <a:p>
            <a:r>
              <a:rPr lang="en-US" sz="1050" dirty="0" smtClean="0"/>
              <a:t>(right click to open hyperlinks)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4845408" y="3349311"/>
            <a:ext cx="2349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http://www.gmsavt.org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62317" y="1981159"/>
            <a:ext cx="96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autismnow.org/wp-content/uploads/2013/04/CurriculumForSelfAdvocates_r7.pdf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5789" y="2687675"/>
            <a:ext cx="518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www.thearcofohio.org/advocacy-services.html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88429" y="1324112"/>
            <a:ext cx="352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http://www.osdaohio.org/advocacy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9188" y="4577950"/>
            <a:ext cx="844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www.ohioemploymentfirst.org/up_doc/OSDA_EF_Leadership_Training_Part1.pdf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34312" y="3916535"/>
            <a:ext cx="430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http://www.osdaohio.org/training-materials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74763" y="5147253"/>
            <a:ext cx="455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www.pacer.org/parent/php/PHP-c116.pdf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1173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117</TotalTime>
  <Words>394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Gill Sans MT</vt:lpstr>
      <vt:lpstr>Impact</vt:lpstr>
      <vt:lpstr>Wingdings</vt:lpstr>
      <vt:lpstr>Badge</vt:lpstr>
      <vt:lpstr>Acrobat Document</vt:lpstr>
      <vt:lpstr>PowerPoint Presentation</vt:lpstr>
      <vt:lpstr>What we do:</vt:lpstr>
      <vt:lpstr>This is how we do it!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Bambi Zinkon</dc:creator>
  <cp:lastModifiedBy>Brittany Coon</cp:lastModifiedBy>
  <cp:revision>12</cp:revision>
  <cp:lastPrinted>2018-05-02T14:14:10Z</cp:lastPrinted>
  <dcterms:created xsi:type="dcterms:W3CDTF">2018-05-02T12:17:04Z</dcterms:created>
  <dcterms:modified xsi:type="dcterms:W3CDTF">2018-05-02T16:40:58Z</dcterms:modified>
</cp:coreProperties>
</file>